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4" r:id="rId8"/>
    <p:sldId id="261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DF6370-C274-45D2-0857-8BD809553965}" v="27" dt="2025-03-16T12:10:04.791"/>
    <p1510:client id="{9377FE68-7918-8637-5940-0647EFFD161E}" v="21" dt="2025-03-15T14:09:51.592"/>
    <p1510:client id="{9E32C438-0019-6587-0989-678E452A5A80}" v="690" dt="2025-03-16T10:27:45.848"/>
    <p1510:client id="{BA15896C-0674-8A1B-2B5D-A3E4C8ADAC59}" v="159" dt="2025-03-15T23:53:17.192"/>
    <p1510:client id="{D0AA3FFA-24A6-215A-7BBB-F8180D727B82}" v="10" dt="2025-03-15T12:53:05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93" d="100"/>
          <a:sy n="93" d="100"/>
        </p:scale>
        <p:origin x="96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gif>
</file>

<file path=ppt/media/image2.png>
</file>

<file path=ppt/media/image3.png>
</file>

<file path=ppt/media/image4.gif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รูปภาพ : เนื้อไม้, ควัน, ส้ม, สหรัฐอเมริกา, เปลวไฟ, ความร้อน, การระเบิด ...">
            <a:extLst>
              <a:ext uri="{FF2B5EF4-FFF2-40B4-BE49-F238E27FC236}">
                <a16:creationId xmlns:a16="http://schemas.microsoft.com/office/drawing/2014/main" id="{5CAD3175-64E8-F3D9-57CF-DF2AA1AE5D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939" r="5974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916" y="1951836"/>
            <a:ext cx="3161940" cy="3540792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4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Модел</a:t>
            </a: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 </a:t>
            </a:r>
            <a:r>
              <a:rPr lang="en-US" sz="4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за</a:t>
            </a: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 </a:t>
            </a:r>
            <a:r>
              <a:rPr lang="en-US" sz="4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симулация</a:t>
            </a: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 </a:t>
            </a:r>
            <a:r>
              <a:rPr lang="en-US" sz="4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на</a:t>
            </a: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 </a:t>
            </a:r>
            <a:r>
              <a:rPr lang="en-US" sz="4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пожари</a:t>
            </a: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 </a:t>
            </a:r>
            <a:r>
              <a:rPr lang="en-US" sz="4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чрез</a:t>
            </a: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 </a:t>
            </a:r>
            <a:r>
              <a:rPr lang="en-US" sz="4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клетъчни</a:t>
            </a: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 </a:t>
            </a:r>
            <a:r>
              <a:rPr lang="en-US" sz="4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Calibri Light"/>
                <a:cs typeface="Calibri Light"/>
              </a:rPr>
              <a:t>автомати</a:t>
            </a:r>
            <a:endParaRPr lang="en-US" sz="4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17EEB-6EF9-AE4E-9BFB-93F1F737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983" y="1049821"/>
            <a:ext cx="10515600" cy="1325563"/>
          </a:xfrm>
        </p:spPr>
        <p:txBody>
          <a:bodyPr/>
          <a:lstStyle/>
          <a:p>
            <a:r>
              <a:rPr lang="en-US" err="1">
                <a:solidFill>
                  <a:schemeClr val="bg1"/>
                </a:solidFill>
              </a:rPr>
              <a:t>Въведение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33722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E149CDF-5DAC-4860-A285-9492CF209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6A515A1-4D80-430E-BE0A-71A290516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088BA9-6290-D190-A0F2-1F8714060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40" y="2152924"/>
            <a:ext cx="3629555" cy="1889135"/>
          </a:xfrm>
        </p:spPr>
        <p:txBody>
          <a:bodyPr anchor="b">
            <a:normAutofit/>
          </a:bodyPr>
          <a:lstStyle/>
          <a:p>
            <a:r>
              <a:rPr lang="en-US" sz="5200" err="1"/>
              <a:t>Клетъчен</a:t>
            </a:r>
            <a:r>
              <a:rPr lang="en-US" sz="5200" dirty="0"/>
              <a:t> </a:t>
            </a:r>
            <a:r>
              <a:rPr lang="en-US" sz="5200" err="1"/>
              <a:t>автомат</a:t>
            </a:r>
            <a:endParaRPr lang="en-US" sz="5200"/>
          </a:p>
        </p:txBody>
      </p:sp>
      <p:pic>
        <p:nvPicPr>
          <p:cNvPr id="4" name="Picture 3" descr="A black and white grid with small black dots&#10;&#10;AI-generated content may be incorrect.">
            <a:extLst>
              <a:ext uri="{FF2B5EF4-FFF2-40B4-BE49-F238E27FC236}">
                <a16:creationId xmlns:a16="http://schemas.microsoft.com/office/drawing/2014/main" id="{C60329FC-9C8B-7C34-F63E-C3C5FF9C3C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2962" y="895610"/>
            <a:ext cx="6019544" cy="50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15983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Rectangle 62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327B61-1649-6A54-0364-F0C5A5402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anchor="b">
            <a:normAutofit/>
          </a:bodyPr>
          <a:lstStyle/>
          <a:p>
            <a:r>
              <a:rPr lang="en-US" sz="3700"/>
              <a:t>Научна основа на модела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een and black map&#10;&#10;AI-generated content may be incorrect.">
            <a:extLst>
              <a:ext uri="{FF2B5EF4-FFF2-40B4-BE49-F238E27FC236}">
                <a16:creationId xmlns:a16="http://schemas.microsoft.com/office/drawing/2014/main" id="{30BAFDF9-553B-6861-550E-D7988509F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447" y="2662711"/>
            <a:ext cx="7023831" cy="2597763"/>
          </a:xfrm>
          <a:prstGeom prst="rect">
            <a:avLst/>
          </a:prstGeom>
        </p:spPr>
      </p:pic>
      <p:pic>
        <p:nvPicPr>
          <p:cNvPr id="6" name="Picture 5" descr="A screenshot of a paper&#10;&#10;AI-generated content may be incorrect.">
            <a:extLst>
              <a:ext uri="{FF2B5EF4-FFF2-40B4-BE49-F238E27FC236}">
                <a16:creationId xmlns:a16="http://schemas.microsoft.com/office/drawing/2014/main" id="{28E760FB-B43E-5C14-73EA-E8B4AAE42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062" y="953469"/>
            <a:ext cx="3552825" cy="4305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EF5023-1896-56A9-8362-9D70B52F1344}"/>
              </a:ext>
            </a:extLst>
          </p:cNvPr>
          <p:cNvSpPr txBox="1"/>
          <p:nvPr/>
        </p:nvSpPr>
        <p:spPr>
          <a:xfrm>
            <a:off x="1563268" y="5544339"/>
            <a:ext cx="934393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Simulating forest fire spread and fire-fighting using cellular</a:t>
            </a:r>
          </a:p>
          <a:p>
            <a:r>
              <a:rPr lang="en-US" dirty="0"/>
              <a:t>automata -K. </a:t>
            </a:r>
            <a:r>
              <a:rPr lang="en-US" dirty="0" err="1"/>
              <a:t>Mutthulakshmia</a:t>
            </a:r>
            <a:r>
              <a:rPr lang="en-US" dirty="0"/>
              <a:t>, Megan Rui En </a:t>
            </a:r>
            <a:r>
              <a:rPr lang="en-US" dirty="0" err="1"/>
              <a:t>Weea</a:t>
            </a:r>
            <a:r>
              <a:rPr lang="en-US" dirty="0"/>
              <a:t>, Yew Chong Kester Wong</a:t>
            </a:r>
          </a:p>
        </p:txBody>
      </p:sp>
    </p:spTree>
    <p:extLst>
      <p:ext uri="{BB962C8B-B14F-4D97-AF65-F5344CB8AC3E}">
        <p14:creationId xmlns:p14="http://schemas.microsoft.com/office/powerpoint/2010/main" val="261501632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22F19F4-FE70-43DC-856F-2CE5F521D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2BC17-6D1F-61A7-9919-8D52891A0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</p:spPr>
        <p:txBody>
          <a:bodyPr anchor="ctr">
            <a:normAutofit/>
          </a:bodyPr>
          <a:lstStyle/>
          <a:p>
            <a:r>
              <a:rPr lang="en-US" sz="4000" err="1"/>
              <a:t>За</a:t>
            </a:r>
            <a:r>
              <a:rPr lang="en-US" sz="4000" dirty="0"/>
              <a:t> </a:t>
            </a:r>
            <a:r>
              <a:rPr lang="en-US" sz="4000" err="1"/>
              <a:t>проекта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706F9-F04C-1634-11B6-74E498C9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524721"/>
            <a:ext cx="4991629" cy="36771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Web-</a:t>
            </a:r>
            <a:r>
              <a:rPr lang="en-US" err="1"/>
              <a:t>базирано</a:t>
            </a:r>
            <a:r>
              <a:rPr lang="en-US" dirty="0"/>
              <a:t> </a:t>
            </a:r>
            <a:r>
              <a:rPr lang="en-US" err="1"/>
              <a:t>приложение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err="1"/>
              <a:t>Симулация</a:t>
            </a:r>
            <a:r>
              <a:rPr lang="en-US" dirty="0"/>
              <a:t> </a:t>
            </a:r>
            <a:r>
              <a:rPr lang="en-US" err="1"/>
              <a:t>на</a:t>
            </a:r>
            <a:r>
              <a:rPr lang="en-US" dirty="0"/>
              <a:t> </a:t>
            </a:r>
            <a:r>
              <a:rPr lang="en-US" err="1"/>
              <a:t>пожар</a:t>
            </a:r>
            <a:r>
              <a:rPr lang="en-US" dirty="0"/>
              <a:t> </a:t>
            </a:r>
            <a:r>
              <a:rPr lang="en-US" err="1"/>
              <a:t>чрез</a:t>
            </a:r>
            <a:r>
              <a:rPr lang="en-US" dirty="0"/>
              <a:t> </a:t>
            </a:r>
            <a:r>
              <a:rPr lang="en-US" err="1"/>
              <a:t>клетъчен</a:t>
            </a:r>
            <a:r>
              <a:rPr lang="en-US" dirty="0"/>
              <a:t> </a:t>
            </a:r>
            <a:r>
              <a:rPr lang="en-US" err="1"/>
              <a:t>автомат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ASP.NET, C#, JS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95ECC94-3D5E-46A7-A7A1-DE807E156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658367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logos with letters and numbers&#10;&#10;AI-generated content may be incorrect.">
            <a:extLst>
              <a:ext uri="{FF2B5EF4-FFF2-40B4-BE49-F238E27FC236}">
                <a16:creationId xmlns:a16="http://schemas.microsoft.com/office/drawing/2014/main" id="{2BF43808-B82A-B0DE-08F7-85D7AE974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6471" y="841905"/>
            <a:ext cx="4175095" cy="2317178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7E549738-9961-462D-81B7-4A7A44691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3530966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logo of a company&#10;&#10;AI-generated content may be incorrect.">
            <a:extLst>
              <a:ext uri="{FF2B5EF4-FFF2-40B4-BE49-F238E27FC236}">
                <a16:creationId xmlns:a16="http://schemas.microsoft.com/office/drawing/2014/main" id="{1B27681F-9383-79FC-3B55-63E92BD09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1066" y="3977473"/>
            <a:ext cx="4305905" cy="1769550"/>
          </a:xfrm>
          <a:prstGeom prst="rect">
            <a:avLst/>
          </a:prstGeom>
        </p:spPr>
      </p:pic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471689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6BD21E-82BF-A476-AF79-57D4E7A5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err="1"/>
              <a:t>Функционалност</a:t>
            </a:r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F6087-6333-C314-8510-740879092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Фрагменти</a:t>
            </a:r>
            <a:r>
              <a:rPr lang="en-US" dirty="0"/>
              <a:t> </a:t>
            </a:r>
            <a:r>
              <a:rPr lang="en-US" dirty="0" err="1"/>
              <a:t>от</a:t>
            </a:r>
            <a:r>
              <a:rPr lang="en-US" dirty="0"/>
              <a:t> </a:t>
            </a:r>
            <a:r>
              <a:rPr lang="en-US" dirty="0" err="1"/>
              <a:t>карта</a:t>
            </a:r>
            <a:endParaRPr lang="en-US" dirty="0"/>
          </a:p>
          <a:p>
            <a:r>
              <a:rPr lang="en-US" dirty="0" err="1"/>
              <a:t>Начални</a:t>
            </a:r>
            <a:r>
              <a:rPr lang="en-US" dirty="0"/>
              <a:t> </a:t>
            </a:r>
            <a:r>
              <a:rPr lang="en-US" dirty="0" err="1"/>
              <a:t>точки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възпламеняване</a:t>
            </a:r>
            <a:endParaRPr lang="en-US" dirty="0"/>
          </a:p>
          <a:p>
            <a:r>
              <a:rPr lang="en-US" dirty="0" err="1"/>
              <a:t>Посока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вятъра</a:t>
            </a:r>
            <a:endParaRPr lang="en-US" dirty="0"/>
          </a:p>
          <a:p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растителност</a:t>
            </a:r>
            <a:endParaRPr lang="en-US" dirty="0"/>
          </a:p>
          <a:p>
            <a:r>
              <a:rPr lang="en-US" dirty="0" err="1"/>
              <a:t>Възпламенимост</a:t>
            </a:r>
          </a:p>
        </p:txBody>
      </p:sp>
      <p:pic>
        <p:nvPicPr>
          <p:cNvPr id="4" name="Picture 3" descr="A map of the south america&#10;&#10;AI-generated content may be incorrect.">
            <a:extLst>
              <a:ext uri="{FF2B5EF4-FFF2-40B4-BE49-F238E27FC236}">
                <a16:creationId xmlns:a16="http://schemas.microsoft.com/office/drawing/2014/main" id="{45803D01-4247-DD9A-EC78-773EF76B86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448" r="10220" b="-1"/>
          <a:stretch/>
        </p:blipFill>
        <p:spPr>
          <a:xfrm>
            <a:off x="5911532" y="2484255"/>
            <a:ext cx="5150277" cy="3714244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9796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 descr="Blog: Take Advantage of Free Demos">
            <a:extLst>
              <a:ext uri="{FF2B5EF4-FFF2-40B4-BE49-F238E27FC236}">
                <a16:creationId xmlns:a16="http://schemas.microsoft.com/office/drawing/2014/main" id="{67D5462D-706A-AA73-3DE1-DE3388AE55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903" b="1184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38740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F14AE-7E87-1A29-2C13-F8CC7A1BD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Перспективи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развитие</a:t>
            </a:r>
          </a:p>
        </p:txBody>
      </p:sp>
      <p:pic>
        <p:nvPicPr>
          <p:cNvPr id="5" name="Picture 4" descr="A map of the world&#10;&#10;AI-generated content may be incorrect.">
            <a:extLst>
              <a:ext uri="{FF2B5EF4-FFF2-40B4-BE49-F238E27FC236}">
                <a16:creationId xmlns:a16="http://schemas.microsoft.com/office/drawing/2014/main" id="{EF0E0721-BF45-8CA4-4A07-2B1C5EA1C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90" y="1899807"/>
            <a:ext cx="9686441" cy="4479065"/>
          </a:xfrm>
          <a:prstGeom prst="rect">
            <a:avLst/>
          </a:prstGeom>
        </p:spPr>
      </p:pic>
      <p:pic>
        <p:nvPicPr>
          <p:cNvPr id="6" name="Picture 5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639DD926-5BEF-33D9-1FA6-8C2D0CBA3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5638" y="609033"/>
            <a:ext cx="3724114" cy="83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63844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262C87B-205C-4719-AC60-AF13E94F1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322626"/>
            <a:ext cx="5772560" cy="6212748"/>
          </a:xfrm>
          <a:custGeom>
            <a:avLst/>
            <a:gdLst>
              <a:gd name="connsiteX0" fmla="*/ 0 w 5772560"/>
              <a:gd name="connsiteY0" fmla="*/ 0 h 6212748"/>
              <a:gd name="connsiteX1" fmla="*/ 1448661 w 5772560"/>
              <a:gd name="connsiteY1" fmla="*/ 0 h 6212748"/>
              <a:gd name="connsiteX2" fmla="*/ 1940557 w 5772560"/>
              <a:gd name="connsiteY2" fmla="*/ 0 h 6212748"/>
              <a:gd name="connsiteX3" fmla="*/ 5772560 w 5772560"/>
              <a:gd name="connsiteY3" fmla="*/ 0 h 6212748"/>
              <a:gd name="connsiteX4" fmla="*/ 5772560 w 5772560"/>
              <a:gd name="connsiteY4" fmla="*/ 2864954 h 6212748"/>
              <a:gd name="connsiteX5" fmla="*/ 2329115 w 5772560"/>
              <a:gd name="connsiteY5" fmla="*/ 6212748 h 6212748"/>
              <a:gd name="connsiteX6" fmla="*/ 1940557 w 5772560"/>
              <a:gd name="connsiteY6" fmla="*/ 6212748 h 6212748"/>
              <a:gd name="connsiteX7" fmla="*/ 1448661 w 5772560"/>
              <a:gd name="connsiteY7" fmla="*/ 6212748 h 6212748"/>
              <a:gd name="connsiteX8" fmla="*/ 0 w 5772560"/>
              <a:gd name="connsiteY8" fmla="*/ 6212748 h 621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72560" h="6212748">
                <a:moveTo>
                  <a:pt x="0" y="0"/>
                </a:moveTo>
                <a:lnTo>
                  <a:pt x="1448661" y="0"/>
                </a:lnTo>
                <a:lnTo>
                  <a:pt x="1940557" y="0"/>
                </a:lnTo>
                <a:lnTo>
                  <a:pt x="5772560" y="0"/>
                </a:lnTo>
                <a:lnTo>
                  <a:pt x="5772560" y="2864954"/>
                </a:lnTo>
                <a:lnTo>
                  <a:pt x="2329115" y="6212748"/>
                </a:lnTo>
                <a:lnTo>
                  <a:pt x="1940557" y="6212748"/>
                </a:lnTo>
                <a:lnTo>
                  <a:pt x="1448661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B9BCE-B186-3E31-3E29-1EB4755C9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941" y="2518909"/>
            <a:ext cx="4546725" cy="1642850"/>
          </a:xfrm>
        </p:spPr>
        <p:txBody>
          <a:bodyPr>
            <a:normAutofit/>
          </a:bodyPr>
          <a:lstStyle/>
          <a:p>
            <a:r>
              <a:rPr lang="en-US" sz="5400"/>
              <a:t>Благодаря за вниманието!</a:t>
            </a:r>
          </a:p>
        </p:txBody>
      </p:sp>
      <p:pic>
        <p:nvPicPr>
          <p:cNvPr id="4" name="Content Placeholder 3" descr="A black and white grid with a question mark&#10;&#10;AI-generated content may be incorrect.">
            <a:extLst>
              <a:ext uri="{FF2B5EF4-FFF2-40B4-BE49-F238E27FC236}">
                <a16:creationId xmlns:a16="http://schemas.microsoft.com/office/drawing/2014/main" id="{0F2CB534-3798-ACC3-A89E-863297AB4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240" y="1542424"/>
            <a:ext cx="4164244" cy="375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9556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</TotalTime>
  <Words>76</Words>
  <Application>Microsoft Office PowerPoint</Application>
  <PresentationFormat>Широк екран</PresentationFormat>
  <Paragraphs>18</Paragraphs>
  <Slides>9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Calibri Light</vt:lpstr>
      <vt:lpstr>office theme</vt:lpstr>
      <vt:lpstr>Модел за симулация на пожари чрез клетъчни автомати</vt:lpstr>
      <vt:lpstr>Въведение</vt:lpstr>
      <vt:lpstr>Клетъчен автомат</vt:lpstr>
      <vt:lpstr>Научна основа на модела</vt:lpstr>
      <vt:lpstr>За проекта</vt:lpstr>
      <vt:lpstr>Функционалност</vt:lpstr>
      <vt:lpstr>Презентация на PowerPoint</vt:lpstr>
      <vt:lpstr>Перспективи за развитие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Кристиан Венцеславов Христакиев</cp:lastModifiedBy>
  <cp:revision>351</cp:revision>
  <dcterms:created xsi:type="dcterms:W3CDTF">2025-03-15T12:16:26Z</dcterms:created>
  <dcterms:modified xsi:type="dcterms:W3CDTF">2025-03-16T13:30:54Z</dcterms:modified>
</cp:coreProperties>
</file>

<file path=docProps/thumbnail.jpeg>
</file>